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3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B3E7-D1DD-4361-A007-F6E27AC7CCDE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E4BD-E13B-4FF5-912A-EC6EF795A2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B3E7-D1DD-4361-A007-F6E27AC7CCDE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E4BD-E13B-4FF5-912A-EC6EF795A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B3E7-D1DD-4361-A007-F6E27AC7CCDE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E4BD-E13B-4FF5-912A-EC6EF795A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B3E7-D1DD-4361-A007-F6E27AC7CCDE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E4BD-E13B-4FF5-912A-EC6EF795A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B3E7-D1DD-4361-A007-F6E27AC7CCDE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E4BD-E13B-4FF5-912A-EC6EF795A2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B3E7-D1DD-4361-A007-F6E27AC7CCDE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E4BD-E13B-4FF5-912A-EC6EF795A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B3E7-D1DD-4361-A007-F6E27AC7CCDE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E4BD-E13B-4FF5-912A-EC6EF795A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B3E7-D1DD-4361-A007-F6E27AC7CCDE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E4BD-E13B-4FF5-912A-EC6EF795A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B3E7-D1DD-4361-A007-F6E27AC7CCDE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E4BD-E13B-4FF5-912A-EC6EF795A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B3E7-D1DD-4361-A007-F6E27AC7CCDE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E4BD-E13B-4FF5-912A-EC6EF795A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B3E7-D1DD-4361-A007-F6E27AC7CCDE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6DE4BD-E13B-4FF5-912A-EC6EF795A2A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DAB3E7-D1DD-4361-A007-F6E27AC7CCDE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6DE4BD-E13B-4FF5-912A-EC6EF795A2A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Case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Making a Compelling Case</a:t>
            </a:r>
          </a:p>
          <a:p>
            <a:r>
              <a:rPr lang="en-US" dirty="0" smtClean="0"/>
              <a:t>By: Beverly Primeau MBA-RN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26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Licensing Boards</a:t>
            </a:r>
          </a:p>
          <a:p>
            <a:r>
              <a:rPr lang="en-US" dirty="0" smtClean="0"/>
              <a:t>CMS</a:t>
            </a:r>
          </a:p>
          <a:p>
            <a:r>
              <a:rPr lang="en-US" dirty="0" smtClean="0"/>
              <a:t>DHHS</a:t>
            </a:r>
          </a:p>
          <a:p>
            <a:r>
              <a:rPr lang="en-US" dirty="0" smtClean="0"/>
              <a:t>NH Health Facilities Administration</a:t>
            </a:r>
          </a:p>
          <a:p>
            <a:r>
              <a:rPr lang="en-US" dirty="0" smtClean="0"/>
              <a:t>Accreditation Agency </a:t>
            </a:r>
          </a:p>
          <a:p>
            <a:r>
              <a:rPr lang="en-US" dirty="0" smtClean="0"/>
              <a:t>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15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Execution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</a:p>
          <a:p>
            <a:pPr lvl="1"/>
            <a:r>
              <a:rPr lang="en-US" dirty="0" smtClean="0"/>
              <a:t>Proposed Start Date</a:t>
            </a:r>
          </a:p>
          <a:p>
            <a:pPr lvl="1"/>
            <a:r>
              <a:rPr lang="en-US" dirty="0" smtClean="0"/>
              <a:t>Estimated Completion Date</a:t>
            </a:r>
          </a:p>
          <a:p>
            <a:pPr lvl="1"/>
            <a:r>
              <a:rPr lang="en-US" dirty="0" smtClean="0"/>
              <a:t>Is there an urgent need for this project to execute and implement</a:t>
            </a:r>
          </a:p>
          <a:p>
            <a:r>
              <a:rPr lang="en-US" dirty="0" smtClean="0"/>
              <a:t>Project Risks/Barriers</a:t>
            </a:r>
          </a:p>
          <a:p>
            <a:pPr lvl="1"/>
            <a:r>
              <a:rPr lang="en-US" dirty="0" smtClean="0"/>
              <a:t>Describe any events that would prevent the completion of this project.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33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305800" cy="11430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996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Attendees will: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Learn the components of a business case</a:t>
            </a:r>
          </a:p>
          <a:p>
            <a:pPr lvl="1"/>
            <a:r>
              <a:rPr lang="en-US" dirty="0" smtClean="0"/>
              <a:t>Learn to make a compelling argument</a:t>
            </a:r>
          </a:p>
          <a:p>
            <a:pPr lvl="1"/>
            <a:r>
              <a:rPr lang="en-US" dirty="0" smtClean="0"/>
              <a:t>What leadership needs to know before decisions are made</a:t>
            </a:r>
          </a:p>
          <a:p>
            <a:pPr lvl="1"/>
            <a:r>
              <a:rPr lang="en-US" dirty="0" smtClean="0"/>
              <a:t>Opportunity for Q&amp;A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74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Opportunity/ Problem Statement</a:t>
            </a:r>
          </a:p>
          <a:p>
            <a:r>
              <a:rPr lang="en-US" dirty="0" smtClean="0"/>
              <a:t>Project Scope</a:t>
            </a:r>
          </a:p>
          <a:p>
            <a:r>
              <a:rPr lang="en-US" dirty="0" smtClean="0"/>
              <a:t>Alignment with organizations goals and objectives</a:t>
            </a:r>
          </a:p>
          <a:p>
            <a:r>
              <a:rPr lang="en-US" dirty="0" smtClean="0"/>
              <a:t>Project Support / Key Stakeholders</a:t>
            </a:r>
          </a:p>
          <a:p>
            <a:r>
              <a:rPr lang="en-US" dirty="0" smtClean="0"/>
              <a:t>Alternative Solutions Evaluated</a:t>
            </a:r>
          </a:p>
          <a:p>
            <a:r>
              <a:rPr lang="en-US" dirty="0" smtClean="0"/>
              <a:t>Key Project Assumptions</a:t>
            </a:r>
          </a:p>
          <a:p>
            <a:r>
              <a:rPr lang="en-US" dirty="0" smtClean="0"/>
              <a:t>Cost Summary</a:t>
            </a:r>
          </a:p>
          <a:p>
            <a:pPr lvl="2"/>
            <a:r>
              <a:rPr lang="en-US" dirty="0" smtClean="0"/>
              <a:t>Capital and Operating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64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need does this service/plan meet</a:t>
            </a:r>
          </a:p>
          <a:p>
            <a:r>
              <a:rPr lang="en-US" dirty="0" smtClean="0"/>
              <a:t>How does the project/opportunity improve upon existing services</a:t>
            </a:r>
          </a:p>
          <a:p>
            <a:r>
              <a:rPr lang="en-US" dirty="0" smtClean="0"/>
              <a:t>What is the target market (geography) for this service/project</a:t>
            </a:r>
          </a:p>
          <a:p>
            <a:r>
              <a:rPr lang="en-US" dirty="0" smtClean="0"/>
              <a:t>Identify competitors (that are involved with this project)</a:t>
            </a:r>
          </a:p>
          <a:p>
            <a:r>
              <a:rPr lang="en-US" dirty="0" smtClean="0"/>
              <a:t>Does this service provide a competitive advantage.</a:t>
            </a:r>
          </a:p>
          <a:p>
            <a:r>
              <a:rPr lang="en-US" dirty="0" smtClean="0"/>
              <a:t>Is there an immediate competitive threat to mitigate</a:t>
            </a:r>
          </a:p>
          <a:p>
            <a:r>
              <a:rPr lang="en-US" dirty="0" smtClean="0"/>
              <a:t>Will this service/project outcome compete with any existing services or departments</a:t>
            </a:r>
          </a:p>
          <a:p>
            <a:r>
              <a:rPr lang="en-US" dirty="0" smtClean="0"/>
              <a:t>What is the market demand for the proposed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66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What is the current location of this program/service/technology described in this business case</a:t>
            </a:r>
          </a:p>
          <a:p>
            <a:r>
              <a:rPr lang="en-US" dirty="0" smtClean="0"/>
              <a:t>Does the new proposal involve a new location, expansion of current location or closing of location?</a:t>
            </a:r>
          </a:p>
          <a:p>
            <a:r>
              <a:rPr lang="en-US" dirty="0" smtClean="0"/>
              <a:t>Will this proposal impact the operations of another service or program?</a:t>
            </a:r>
          </a:p>
          <a:p>
            <a:r>
              <a:rPr lang="en-US" dirty="0" smtClean="0"/>
              <a:t>Will the current management structure be affected by this project?</a:t>
            </a:r>
          </a:p>
          <a:p>
            <a:r>
              <a:rPr lang="en-US" dirty="0" smtClean="0"/>
              <a:t>What are current volumes and recent volume trends</a:t>
            </a:r>
          </a:p>
          <a:p>
            <a:r>
              <a:rPr lang="en-US" dirty="0" smtClean="0"/>
              <a:t>What are current quality metrics and scores?  Do you anticipate the project will impact these scores?</a:t>
            </a:r>
          </a:p>
          <a:p>
            <a:r>
              <a:rPr lang="en-US" dirty="0" smtClean="0"/>
              <a:t>How will you measure if this program is operated efficiently?</a:t>
            </a:r>
          </a:p>
          <a:p>
            <a:r>
              <a:rPr lang="en-US" dirty="0" smtClean="0"/>
              <a:t>What other program investments/changes have been made over the last 5 years</a:t>
            </a:r>
          </a:p>
          <a:p>
            <a:r>
              <a:rPr lang="en-US" dirty="0" smtClean="0"/>
              <a:t>Will this project require a marketing campaign?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96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Operations Continued: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Staffing </a:t>
            </a:r>
          </a:p>
          <a:p>
            <a:pPr lvl="1"/>
            <a:r>
              <a:rPr lang="en-US" dirty="0" smtClean="0"/>
              <a:t>Current workforce</a:t>
            </a:r>
          </a:p>
          <a:p>
            <a:pPr lvl="1"/>
            <a:r>
              <a:rPr lang="en-US" dirty="0" smtClean="0"/>
              <a:t>Total new hires needed by position type</a:t>
            </a:r>
          </a:p>
          <a:p>
            <a:r>
              <a:rPr lang="en-US" dirty="0" smtClean="0"/>
              <a:t>Are there any recruitment/ “hard to fill” positions required for the success of this project?</a:t>
            </a:r>
          </a:p>
          <a:p>
            <a:r>
              <a:rPr lang="en-US" dirty="0" smtClean="0"/>
              <a:t>Are there any training or licensing requirements that will be needed</a:t>
            </a:r>
          </a:p>
        </p:txBody>
      </p:sp>
    </p:spTree>
    <p:extLst>
      <p:ext uri="{BB962C8B-B14F-4D97-AF65-F5344CB8AC3E}">
        <p14:creationId xmlns:p14="http://schemas.microsoft.com/office/powerpoint/2010/main" val="415426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Current Operating Margin</a:t>
            </a:r>
          </a:p>
          <a:p>
            <a:r>
              <a:rPr lang="en-US" dirty="0" smtClean="0"/>
              <a:t>Current Contribution Margin</a:t>
            </a:r>
          </a:p>
          <a:p>
            <a:r>
              <a:rPr lang="en-US" dirty="0" smtClean="0"/>
              <a:t>Does this project require a capital investment</a:t>
            </a:r>
          </a:p>
          <a:p>
            <a:r>
              <a:rPr lang="en-US" dirty="0" smtClean="0"/>
              <a:t>What is the program payer mix (revenue stream)</a:t>
            </a:r>
          </a:p>
          <a:p>
            <a:r>
              <a:rPr lang="en-US" dirty="0" smtClean="0"/>
              <a:t>What is the payment model for this program (FFS, Risk/Value, Self-Pay)</a:t>
            </a:r>
          </a:p>
          <a:p>
            <a:r>
              <a:rPr lang="en-US" dirty="0" smtClean="0"/>
              <a:t>Will this project result in a reimbursable service</a:t>
            </a:r>
          </a:p>
          <a:p>
            <a:r>
              <a:rPr lang="en-US" dirty="0" smtClean="0"/>
              <a:t>Is there a potential community benefit</a:t>
            </a:r>
          </a:p>
          <a:p>
            <a:r>
              <a:rPr lang="en-US" dirty="0" smtClean="0"/>
              <a:t>Does this proposed program have the ability to be profitable</a:t>
            </a:r>
          </a:p>
          <a:p>
            <a:r>
              <a:rPr lang="en-US" dirty="0" smtClean="0"/>
              <a:t>Is there an anticipated ROI</a:t>
            </a:r>
          </a:p>
          <a:p>
            <a:r>
              <a:rPr lang="en-US" dirty="0" smtClean="0"/>
              <a:t>Is there an anticipated operating margin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46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Project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Capital Investments</a:t>
            </a:r>
          </a:p>
          <a:p>
            <a:r>
              <a:rPr lang="en-US" dirty="0" smtClean="0"/>
              <a:t>Staff</a:t>
            </a:r>
          </a:p>
          <a:p>
            <a:r>
              <a:rPr lang="en-US" dirty="0" smtClean="0"/>
              <a:t>Purchased Services (non-payroll labor)</a:t>
            </a:r>
          </a:p>
          <a:p>
            <a:r>
              <a:rPr lang="en-US" dirty="0" smtClean="0"/>
              <a:t>Information Technology (annual maintenance and support)</a:t>
            </a:r>
          </a:p>
          <a:p>
            <a:r>
              <a:rPr lang="en-US" dirty="0" smtClean="0"/>
              <a:t>Supplies </a:t>
            </a:r>
          </a:p>
          <a:p>
            <a:r>
              <a:rPr lang="en-US" dirty="0" smtClean="0"/>
              <a:t>Service Contracts</a:t>
            </a:r>
          </a:p>
          <a:p>
            <a:r>
              <a:rPr lang="en-US" dirty="0" smtClean="0"/>
              <a:t>Maintenance</a:t>
            </a:r>
          </a:p>
          <a:p>
            <a:r>
              <a:rPr lang="en-US" dirty="0" smtClean="0"/>
              <a:t>Relocation Expense</a:t>
            </a:r>
          </a:p>
          <a:p>
            <a:r>
              <a:rPr lang="en-US" dirty="0" smtClean="0"/>
              <a:t>Lease Costs</a:t>
            </a:r>
          </a:p>
          <a:p>
            <a:r>
              <a:rPr lang="en-US" dirty="0" smtClean="0"/>
              <a:t>Marketing</a:t>
            </a:r>
          </a:p>
          <a:p>
            <a:r>
              <a:rPr lang="en-US" dirty="0" smtClean="0"/>
              <a:t>Depreciation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89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Pro-forma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Definition:  A statement showing </a:t>
            </a:r>
            <a:r>
              <a:rPr lang="en-US" dirty="0"/>
              <a:t>potential or expected income, costs, assets, or liabilities, especially in relation to some planned or expected act or </a:t>
            </a:r>
            <a:r>
              <a:rPr lang="en-US" dirty="0" smtClean="0"/>
              <a:t>situation.  ~ Oxford Dictionary~</a:t>
            </a:r>
            <a:endParaRPr lang="en-US" dirty="0"/>
          </a:p>
          <a:p>
            <a:r>
              <a:rPr lang="en-US" dirty="0" smtClean="0"/>
              <a:t>Usually projects multi-year to determine ROI timeframe.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61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</TotalTime>
  <Words>499</Words>
  <Application>Microsoft Office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Business Case Development</vt:lpstr>
      <vt:lpstr>Objectives </vt:lpstr>
      <vt:lpstr>Executive Summary</vt:lpstr>
      <vt:lpstr>Market Analysis</vt:lpstr>
      <vt:lpstr>Project Operations</vt:lpstr>
      <vt:lpstr>Project Operations Continued: </vt:lpstr>
      <vt:lpstr>Financial Needs</vt:lpstr>
      <vt:lpstr>Detailed Project Costs</vt:lpstr>
      <vt:lpstr>Pro-forma</vt:lpstr>
      <vt:lpstr>Regulatory Requirements</vt:lpstr>
      <vt:lpstr>Project Execution Needs</vt:lpstr>
      <vt:lpstr>Questions?</vt:lpstr>
    </vt:vector>
  </TitlesOfParts>
  <Company>Elliot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Case Development</dc:title>
  <dc:creator>Primeau, Beverly</dc:creator>
  <cp:lastModifiedBy>Primeau, Beverly</cp:lastModifiedBy>
  <cp:revision>8</cp:revision>
  <dcterms:created xsi:type="dcterms:W3CDTF">2019-08-26T15:24:35Z</dcterms:created>
  <dcterms:modified xsi:type="dcterms:W3CDTF">2019-10-30T14:20:22Z</dcterms:modified>
</cp:coreProperties>
</file>